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55A14-1944-C60E-D7F1-9F3FD895C8D5}" v="3" dt="2021-01-20T11:12:05.093"/>
    <p1510:client id="{EE596AFF-FFD6-4EAE-B723-CE8711663F58}" v="4" dt="2021-01-20T14:08:5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42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6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575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45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1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96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4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70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FB6D22-7A08-4711-92D3-435740B9EB2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B70D0B-4759-4AAD-A794-FEF28C9FD98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nds@radnor-sevenoaks.org" TargetMode="External"/><Relationship Id="rId2" Type="http://schemas.openxmlformats.org/officeDocument/2006/relationships/hyperlink" Target="https://www.radnor-sevenoaks.org/friends/donate-to-our-charities-he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virginmoneygiving.com/charity-web/charity/displayCharityCampaignPage.action?charityCampaignUrl=RH7PANKHURSTFUNdraising20/21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uk.virginmoneygiving.com/charity-web/charity/displayCharityCampaignPage.action?charityCampaignUrl=RH7NIGHTINGALEFUNdraising20/21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k.virginmoneygiving.com/charity-web/charity/displayCharityCampaignPage.action?charityCampaignUrl=RH7CHURCHILLFUNdraising20/21" TargetMode="External"/><Relationship Id="rId5" Type="http://schemas.openxmlformats.org/officeDocument/2006/relationships/hyperlink" Target="https://uk.virginmoneygiving.com/charity-web/charity/displayCharityCampaignPage.action?charityCampaignUrl=RH7NEWTONFUNdraising20/21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ing.com/local?lid=YN1029x6601356269507526230&amp;id=YN1029x6601356269507526230&amp;q=West+Kent+Mind&amp;name=West+Kent+Mind&amp;cp=51.282962799072266%7e0.1939450055360794&amp;ppois=51.282962799072266_0.1939450055360794_West+Kent+Mind" TargetMode="External"/><Relationship Id="rId7" Type="http://schemas.openxmlformats.org/officeDocument/2006/relationships/hyperlink" Target="https://www.bing.com/local?lid=YN1029x11485247125607331147&amp;id=YN1029x11485247125607331147&amp;q=Bradbourne+Rda&amp;name=Bradbourne+Rda&amp;cp=51.286277770996094%7e0.18164099752902985&amp;ppois=51.286277770996094_0.18164099752902985_Bradbourne+Rd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s://www.bing.com/local?lid=YN1029x1749053995627609890&amp;id=YN1029x1749053995627609890&amp;q=Foal+Farm+Animal+Rescue+Centre&amp;name=Foal+Farm+Animal+Rescue+Centre&amp;cp=51.31486129760742%7e0.052324000746011734&amp;ppois=51.31486129760742_0.052324000746011734_Foal+Farm+Animal+Rescue+Centr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AD8594F3-6D8E-492E-843C-910C358D13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58"/>
          <a:stretch/>
        </p:blipFill>
        <p:spPr>
          <a:xfrm>
            <a:off x="118160" y="177219"/>
            <a:ext cx="11999907" cy="6562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103E-8844-4EDD-9A83-3D126B04C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791" y="1234596"/>
            <a:ext cx="9144000" cy="3063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6800">
                <a:solidFill>
                  <a:schemeClr val="bg1"/>
                </a:solidFill>
              </a:rPr>
              <a:t>Radnor House Sevenoaks Spring </a:t>
            </a:r>
            <a:r>
              <a:rPr lang="en-GB" sz="6800" err="1">
                <a:solidFill>
                  <a:schemeClr val="bg1"/>
                </a:solidFill>
              </a:rPr>
              <a:t>FUNdraising</a:t>
            </a:r>
            <a:r>
              <a:rPr lang="en-GB" sz="6800">
                <a:solidFill>
                  <a:schemeClr val="bg1"/>
                </a:solidFill>
              </a:rPr>
              <a:t> &amp; House 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05F94-7A46-4D3F-A765-B1CEBC29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chemeClr val="bg1"/>
                </a:solidFill>
              </a:rPr>
              <a:t>Act Your Age-</a:t>
            </a:r>
            <a:r>
              <a:rPr lang="en-GB" sz="5400" err="1">
                <a:solidFill>
                  <a:schemeClr val="bg1"/>
                </a:solidFill>
              </a:rPr>
              <a:t>athon</a:t>
            </a:r>
            <a:r>
              <a:rPr lang="en-GB" sz="5400">
                <a:solidFill>
                  <a:schemeClr val="bg1"/>
                </a:solidFill>
              </a:rPr>
              <a:t>! and House Music &amp; Singing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49DD-CF68-4DD4-8005-F7E3176F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 Your Age-</a:t>
            </a:r>
            <a:r>
              <a:rPr lang="en-GB" err="1"/>
              <a:t>athon</a:t>
            </a:r>
            <a:r>
              <a:rPr lang="en-GB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126A5-2F7E-492C-AD1A-FD1067DBA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3"/>
            <a:ext cx="5181600" cy="438165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000" b="1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Can you take your age and do something good with it?</a:t>
            </a:r>
            <a:endParaRPr lang="en-GB" sz="2000" b="0" i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20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Ask your friends and family to consider sponsoring you.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Walk your age in km or miles - or walk with your family for a combined age (walk this in a week, or month)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Wear that many layers for a day in return for a donation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Do that many keep </a:t>
            </a:r>
            <a:r>
              <a:rPr lang="en-GB" sz="2000" b="0" i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uppies</a:t>
            </a:r>
            <a:endParaRPr lang="en-GB" sz="2000" b="0" i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7826E-9488-4D51-A520-59368B1A3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336780"/>
          </a:xfrm>
        </p:spPr>
        <p:txBody>
          <a:bodyPr>
            <a:normAutofit fontScale="85000" lnSpcReduction="20000"/>
          </a:bodyPr>
          <a:lstStyle/>
          <a:p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Silence for that many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Empty the dishwasher that many times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Just donate your 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Read that many </a:t>
            </a:r>
            <a:r>
              <a:rPr lang="en-GB" sz="2400" b="1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pages </a:t>
            </a: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of a book for that many </a:t>
            </a:r>
            <a:r>
              <a:rPr lang="en-GB" sz="2400" b="1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days</a:t>
            </a:r>
            <a:endParaRPr lang="en-GB" sz="2400" b="0" i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Stay off your devices for that many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Get sponsored for a skip – take your age, double it, triple it and skip that many times. You could film it and share with friends and family . Time your skips - challenge someone to do the same and the loser does a forfeit! Or put up a small prize for the fastest.. (training needed!)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7707-AAB5-4455-8028-EA28FDE5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do with your funds raised…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3C78-3434-4502-B7A9-D82350313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18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Make your donation to your house here: </a:t>
            </a:r>
          </a:p>
          <a:p>
            <a:pPr algn="l"/>
            <a:r>
              <a:rPr lang="en-GB" sz="1800" b="0" i="0" u="sng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https://www.radnor-sevenoaks.org/friends/donate-to-our-charities-here</a:t>
            </a:r>
            <a:endParaRPr lang="en-GB" sz="1800" b="0" i="0" u="sng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>
                <a:solidFill>
                  <a:srgbClr val="201F1E"/>
                </a:solidFill>
                <a:latin typeface="Calibri" panose="020F0502020204030204" pitchFamily="34" charset="0"/>
              </a:rPr>
              <a:t>L</a:t>
            </a:r>
            <a:r>
              <a:rPr lang="en-GB" sz="18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et your house, school and </a:t>
            </a:r>
            <a:r>
              <a:rPr lang="en-GB" sz="1800" b="0" i="0" u="sng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friends@radnor-sevenoaks.org</a:t>
            </a:r>
            <a:r>
              <a:rPr lang="en-GB" sz="1800" b="0" i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know that you’ve done it!</a:t>
            </a:r>
          </a:p>
          <a:p>
            <a:pPr algn="l"/>
            <a:endParaRPr lang="en-GB" sz="1800" b="0" i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7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0E2E-37E8-4133-894D-B093F397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House Singing &amp; Music- ‘Together’</a:t>
            </a:r>
          </a:p>
        </p:txBody>
      </p:sp>
      <p:sp>
        <p:nvSpPr>
          <p:cNvPr id="20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1AB92"/>
          </a:solidFill>
          <a:ln w="38100" cap="rnd">
            <a:solidFill>
              <a:srgbClr val="81AB9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FFC5-6DF1-42C4-BD77-A5674F65E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/>
              <a:t>With the country entering our 3</a:t>
            </a:r>
            <a:r>
              <a:rPr lang="en-US" sz="3000" baseline="30000"/>
              <a:t>rd</a:t>
            </a:r>
            <a:r>
              <a:rPr lang="en-US" sz="3000"/>
              <a:t> Lockdown and with everyone learning remotely once again, we’ve decided to press on with this House Competition… virtually. Whether you are a great vocalist or you play a musical instrument, this is a chance for you to display your talents to your House and the rest of the year/ school. </a:t>
            </a:r>
          </a:p>
          <a:p>
            <a:pPr>
              <a:lnSpc>
                <a:spcPct val="100000"/>
              </a:lnSpc>
            </a:pPr>
            <a:r>
              <a:rPr lang="en-US" sz="3000"/>
              <a:t>All you have to do is perform a song or a piece of music with the theme of ‘Together’ (I’ve kept the theme very open).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609DF59-C7FB-44FE-A239-2FF22B339B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4" r="22657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8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0E2E-37E8-4133-894D-B093F397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600"/>
              <a:t>House Singing &amp; Music- ‘Together’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1AB92"/>
          </a:solidFill>
          <a:ln w="38100" cap="rnd">
            <a:solidFill>
              <a:srgbClr val="81AB9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FFC5-6DF1-42C4-BD77-A5674F65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/>
              <a:t>Your song or piece can be up to 5 minutes long and should be submitted in the form of a video (and audio) in your House Team.</a:t>
            </a:r>
          </a:p>
          <a:p>
            <a:r>
              <a:rPr lang="en-GB"/>
              <a:t>Please submit the videos by February 1</a:t>
            </a:r>
            <a:r>
              <a:rPr lang="en-GB" baseline="30000"/>
              <a:t>st</a:t>
            </a:r>
            <a:endParaRPr lang="en-GB"/>
          </a:p>
          <a:p>
            <a:r>
              <a:rPr lang="en-GB"/>
              <a:t>Your song or musical piece can be a cover or an original.</a:t>
            </a:r>
          </a:p>
          <a:p>
            <a:r>
              <a:rPr lang="en-GB"/>
              <a:t>If you wish to play your music accompanied or sing as a duet with someone in your ‘bubble,’ this would be fine.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07EA-9BDC-4A8D-B2ED-928DEE51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8BBD-BC5F-4A92-93C7-5DA842A6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donate…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092E8D8-3E4C-4FCC-BCD7-ADC394545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88" y="254386"/>
            <a:ext cx="2315527" cy="17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78978C-EC0F-4ACD-8A2A-7E1D3097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7" y="338500"/>
            <a:ext cx="1639310" cy="14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0B83B6F-F95D-4F15-98CA-B0A558D8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4" y="367669"/>
            <a:ext cx="1405957" cy="13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EAB4A859-E66C-4F49-8D68-63CC6E1F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84" y="2002532"/>
            <a:ext cx="1206634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Newton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https://uk.virginmoneygiving.com/charity-web/charity/displayCharityCampaignPage.action?charityCampaignUrl=RH7NEWTONFUNdraising20/21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 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Churchill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https://uk.virginmoneygiving.com/charity-web/charity/displayCharityCampaignPage.action?charityCampaignUrl=RH7CHURCHILLFUNdraising20/21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 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Nightingale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https://uk.virginmoneygiving.com/charity-web/charity/displayCharityCampaignPage.action?charityCampaignUrl=RH7NIGHTINGALEFUNdraising20/21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 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</a:rPr>
              <a:t>Pankhurst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inherit"/>
                <a:ea typeface="+mn-ea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https://uk.virginmoneygiving.com/charity-web/charity/displayCharityCampaignPage.action?charityCampaignUrl=RH7PANKHURSTFUNdraising20/21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6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566B-6276-490E-806F-EC99AE8F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73" y="355786"/>
            <a:ext cx="9720072" cy="1499616"/>
          </a:xfrm>
        </p:spPr>
        <p:txBody>
          <a:bodyPr/>
          <a:lstStyle/>
          <a:p>
            <a:r>
              <a:rPr lang="en-GB"/>
              <a:t>Where to send the love…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28BC2C3-A070-415E-95AE-189DC391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73" y="1383972"/>
            <a:ext cx="1419418" cy="14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8E901-8B7D-4B04-972D-3DEC5855CE57}"/>
              </a:ext>
            </a:extLst>
          </p:cNvPr>
          <p:cNvSpPr txBox="1"/>
          <p:nvPr/>
        </p:nvSpPr>
        <p:spPr>
          <a:xfrm>
            <a:off x="2484253" y="1958878"/>
            <a:ext cx="682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rgbClr val="378DA6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 Kent Mind, Glen Dunlop House 32-34 St. Johns Road Sevenoaks Wellbeing Centre, Sevenoaks TN13 3LW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78DA6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78DA6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C572B94E-2B49-409E-B43C-4ECE19DB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6" y="2803389"/>
            <a:ext cx="19716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469B3-33E5-4AF0-9707-8D6B74BB33A9}"/>
              </a:ext>
            </a:extLst>
          </p:cNvPr>
          <p:cNvSpPr txBox="1"/>
          <p:nvPr/>
        </p:nvSpPr>
        <p:spPr>
          <a:xfrm>
            <a:off x="2484253" y="3167126"/>
            <a:ext cx="7504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Foal Farm Animal Rescue Centre Jail Lane, Biggin Hill TN16 3AX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568AC17B-E363-4FAF-AFC6-E18ED907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6" y="4098375"/>
            <a:ext cx="2110597" cy="10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43C99-80CE-41FD-BD9A-3C10ED9717F3}"/>
              </a:ext>
            </a:extLst>
          </p:cNvPr>
          <p:cNvSpPr txBox="1"/>
          <p:nvPr/>
        </p:nvSpPr>
        <p:spPr>
          <a:xfrm>
            <a:off x="2570671" y="43197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7"/>
              </a:rPr>
              <a:t>Bradbourne Riding &amp; Training Centre, Bradbourne Vale Road, Sevenoaks TN13 3DH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136FA19E-5D41-477B-B511-85901BAB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8" y="5350640"/>
            <a:ext cx="202406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5EA28D-1AEB-4760-BD30-4B0A2E6142FD}"/>
              </a:ext>
            </a:extLst>
          </p:cNvPr>
          <p:cNvSpPr txBox="1"/>
          <p:nvPr/>
        </p:nvSpPr>
        <p:spPr>
          <a:xfrm>
            <a:off x="2570671" y="59084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rgbClr val="CC9700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Leonard Cheshire Disability, Chipstead Lake Chevening Road, Sevenoaks TN13 2SD</a:t>
            </a: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srgbClr val="CC9700">
                  <a:lumMod val="75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0949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23C26"/>
      </a:dk2>
      <a:lt2>
        <a:srgbClr val="E8E2E6"/>
      </a:lt2>
      <a:accent1>
        <a:srgbClr val="81AB92"/>
      </a:accent1>
      <a:accent2>
        <a:srgbClr val="74AAA0"/>
      </a:accent2>
      <a:accent3>
        <a:srgbClr val="7AA9B7"/>
      </a:accent3>
      <a:accent4>
        <a:srgbClr val="7F94BA"/>
      </a:accent4>
      <a:accent5>
        <a:srgbClr val="9996C6"/>
      </a:accent5>
      <a:accent6>
        <a:srgbClr val="9B7FBA"/>
      </a:accent6>
      <a:hlink>
        <a:srgbClr val="AE6993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969ED8D712F4298A9BF800CD8DD4F" ma:contentTypeVersion="12" ma:contentTypeDescription="Create a new document." ma:contentTypeScope="" ma:versionID="8586c732b197844d75742815ce6b27c1">
  <xsd:schema xmlns:xsd="http://www.w3.org/2001/XMLSchema" xmlns:xs="http://www.w3.org/2001/XMLSchema" xmlns:p="http://schemas.microsoft.com/office/2006/metadata/properties" xmlns:ns2="d3846c33-57a9-492d-accb-f26f5186075d" xmlns:ns3="d4a905e1-4c42-4362-80bb-4ecc3cf83fd0" targetNamespace="http://schemas.microsoft.com/office/2006/metadata/properties" ma:root="true" ma:fieldsID="162e5e20883fab18d775c55636b8e79e" ns2:_="" ns3:_="">
    <xsd:import namespace="d3846c33-57a9-492d-accb-f26f5186075d"/>
    <xsd:import namespace="d4a905e1-4c42-4362-80bb-4ecc3cf83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6c33-57a9-492d-accb-f26f518607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905e1-4c42-4362-80bb-4ecc3cf83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4CFCAB-1F06-4E4C-AA44-662D5822B4D1}"/>
</file>

<file path=customXml/itemProps2.xml><?xml version="1.0" encoding="utf-8"?>
<ds:datastoreItem xmlns:ds="http://schemas.openxmlformats.org/officeDocument/2006/customXml" ds:itemID="{DB3065E4-60B5-4A30-86FF-99F48EFA1FF9}"/>
</file>

<file path=customXml/itemProps3.xml><?xml version="1.0" encoding="utf-8"?>
<ds:datastoreItem xmlns:ds="http://schemas.openxmlformats.org/officeDocument/2006/customXml" ds:itemID="{BEA9A963-9401-4503-AA10-D51D14A3A41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SketchyVTI</vt:lpstr>
      <vt:lpstr>Integral</vt:lpstr>
      <vt:lpstr>Radnor House Sevenoaks Spring FUNdraising &amp; House Competitions</vt:lpstr>
      <vt:lpstr>Act Your Age-athon!</vt:lpstr>
      <vt:lpstr>What to do with your funds raised…</vt:lpstr>
      <vt:lpstr>House Singing &amp; Music- ‘Together’</vt:lpstr>
      <vt:lpstr>House Singing &amp; Music- ‘Together’</vt:lpstr>
      <vt:lpstr>How to donate…</vt:lpstr>
      <vt:lpstr>Where to send the love…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Radnor House Sevenoaks Spring FUNdraising &amp; House Competitions</dc:title>
  <dc:creator>Thomas Green</dc:creator>
  <cp:revision>1</cp:revision>
  <dcterms:created xsi:type="dcterms:W3CDTF">2021-01-11T11:44:31Z</dcterms:created>
  <dcterms:modified xsi:type="dcterms:W3CDTF">2021-01-20T14:09:33Z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0x010100774969ED8D712F4298A9BF800CD8DD4F</vt:lpwstr>
  </property>
</Properties>
</file>